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3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8"/>
    <p:restoredTop sz="94622"/>
  </p:normalViewPr>
  <p:slideViewPr>
    <p:cSldViewPr snapToGrid="0" snapToObjects="1">
      <p:cViewPr>
        <p:scale>
          <a:sx n="90" d="100"/>
          <a:sy n="90" d="100"/>
        </p:scale>
        <p:origin x="66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72E8F-0230-CD42-8942-351182A148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1A5D7B-B342-1445-B10C-DFF12A9593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62A4F8-52D8-2349-84C9-D6963F44D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B74AD-EC91-7249-B615-6F12BFAF9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F20E9-5291-0E46-903A-428AAF252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3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5D96A-60CD-3E42-AEAD-6C5770EAB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E96B9D-A505-604A-9C9F-2460516025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5E72B-21EF-8E42-A20C-1DFAF9601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ED336-96A3-4945-9725-6BDD2B5E5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DB7D6-E597-FE4C-BE43-01AA5C16D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721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394478-888F-1041-B20B-F50B6F1C05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004DBC-625F-3C44-B094-71F3691AB7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A1B66-33C4-9A43-8A7C-D49B0E86C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862E7-AE9E-E74D-88E5-6B19A943F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7D6C5-5F1E-8749-A885-129BB7286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782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EB38D-554D-5C4D-BE82-F53A1525D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9D21D-6844-274B-A90B-5900E81CB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DCCAF-F13D-044A-A5CA-7CB01EEF6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EDAC8-843B-3D4E-A306-6880EC122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DB931-5C2B-A14F-ACF3-C972CF4FD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039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3F0C3-A5D3-1C4D-B6A6-F2BF6ECBA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2DFAD-B0AA-B84B-A587-206702AF1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FE82E-81C9-764D-8EE5-9C18A6FEA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E320D-D565-4B4A-A2F3-E41BCDB28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362ED-9BDE-A64B-BC10-011A7AF07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572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941E8-4094-514F-B5D1-25240A7A3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B1134-FB1C-FC40-9063-4B745CA08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EFCC3B-962A-B243-9C0F-FABA9461C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23597C-E822-0641-8154-B34BDCC2B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97EC7C-6F81-9A4C-B3DD-561E1E283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722C3-1B75-F746-B62C-67CBECFB7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480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D6100-ACAD-5640-AD1A-AEB9C02B7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427F1E-7BB4-4C4A-BF92-AF853C577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1464C8-D04D-1B4B-89AF-9F1CB582CD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81695D-1176-F54E-B86F-F83174B970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E476A8-DD72-BB4D-9819-7BDCCC2A2A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78B9EB-33F9-034A-8D7E-E99B6D4D8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6D2E30-5BFD-B349-BEF0-24166B9D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0C621D-03CB-1344-9F65-7CE515C04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68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4094-51BA-2648-A0D5-AAB51EB33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00C454-9053-B04A-999A-D6C6B5E9E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431F4A-A938-AD41-854D-66FB20052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8DCA72-309D-DE45-9B30-C6E5D1D20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56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B2913A-8F18-3F47-904F-CE666A295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5CD7B6-9249-B848-BB6B-E7C0CB136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486791-8871-C74A-8CAF-92E88F139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08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6854B-8387-5142-BA16-8E7EE3575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54E10-0C02-B141-9A65-D92BA8BAD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026D95-033A-9D42-BD22-222BF5F70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7B2CA4-66A1-B244-A317-CE3BFF9DA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07E790-8EE9-BF4E-B3C8-0B6546704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8C5C8-1DB8-0A42-BCFA-AE7001C28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000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4492A-8E8C-D24D-AAB3-3EAE558EA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170891-D1F8-2040-ABF2-137B4952BE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4D431D-D469-5946-9A64-2A58DE8986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C80AF3-C361-1349-BEE3-099ADED11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BDE06B-E90D-C941-9926-3D3476E68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B227D-48B9-A441-AA5B-36837003C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062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4AE2E3-B197-9945-BA0D-2B5863A47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76A37-BBD9-F146-B4C8-04C0E6CF0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087BB-F40A-7E4D-8D33-565FA3609E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45BFF-2335-6142-8924-C3E41971B232}" type="datetimeFigureOut">
              <a:rPr lang="en-US" smtClean="0"/>
              <a:t>5/10/18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08324-DB85-F646-AC3B-B64A91FBF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60B5E-689B-E745-B201-7C54C1415D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D4972-A05A-9E45-9593-9CC7C34D3E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83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5193D3-5A35-1F44-9FC1-11B415C86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47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DE7768-A311-5645-92FA-B3235D547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0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E46DC9-7336-8843-A953-934EA4D3F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83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046B48-0295-9B4B-9174-0E22CC8C4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69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01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BE2116-8ABD-7147-84E3-0D1D4AF1A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33"/>
            <a:ext cx="12192000" cy="684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731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6E0FA1-14F1-6A4A-9DC1-B94D6B634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816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E84C19-1D60-7842-97FE-D54860FA1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747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9603F4-25E4-234E-AF2F-D9E64A7A9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8797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E9FE30-50B2-454F-A832-54FE632D6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44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3790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D4A150-AD4E-3C4F-97FB-EED59761E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44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281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592047-FF45-2748-845B-B1F477E9C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57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A8BB04-6895-3B48-81CD-F976970700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-100013"/>
            <a:ext cx="12192000" cy="695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6663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974DA8-8D8C-4C45-A2D0-820EC38349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56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1B18F2-8A4F-EB43-9747-8E1B3CB90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6035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D2EBE6-5BBB-F44D-8CCB-16E806B0C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0528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1474B8-386B-3249-8EFE-9FB5FE532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44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622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3D33F6-F1EE-0948-891E-5236853C5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44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7647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8C5895-C231-854E-AE78-A799139C1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1700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CC92B0-F9EE-D74A-9961-342493513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44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4139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6B9DEE-8AC2-3144-B87B-04BDF750E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691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4B93B2-1E7E-5246-B402-CE8CA4781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44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837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4BAD00-754C-DB4F-9311-01871952E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69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825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65E1D5-4048-E748-90BB-394885B98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44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892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F46C7C-A7D3-BE44-830C-7E748A9F9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44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51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F8D5FD-7CA0-3142-BBB3-EA41108CA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E413C9C-2FEE-FF4F-A8FC-96C68662A4B8}"/>
              </a:ext>
            </a:extLst>
          </p:cNvPr>
          <p:cNvSpPr/>
          <p:nvPr/>
        </p:nvSpPr>
        <p:spPr>
          <a:xfrm>
            <a:off x="7694018" y="5146764"/>
            <a:ext cx="143696" cy="117567"/>
          </a:xfrm>
          <a:prstGeom prst="ellipse">
            <a:avLst/>
          </a:prstGeom>
          <a:solidFill>
            <a:srgbClr val="453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769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1BB143-2B81-CA4F-B96C-E53733FEE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844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5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2BDDEB-0649-2D4F-B830-14E23F86A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33"/>
            <a:ext cx="12192000" cy="684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611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Macintosh PowerPoint</Application>
  <PresentationFormat>Widescreen</PresentationFormat>
  <Paragraphs>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</cp:revision>
  <dcterms:created xsi:type="dcterms:W3CDTF">2018-05-10T13:05:32Z</dcterms:created>
  <dcterms:modified xsi:type="dcterms:W3CDTF">2018-05-10T13:14:50Z</dcterms:modified>
</cp:coreProperties>
</file>

<file path=docProps/thumbnail.jpeg>
</file>